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9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5050"/>
    <a:srgbClr val="FF7C80"/>
    <a:srgbClr val="0099FF"/>
    <a:srgbClr val="FFCCFF"/>
    <a:srgbClr val="FF9999"/>
    <a:srgbClr val="CCFF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781D-D4E7-FFA3-3AA4-32FA1F22F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C776DD-9EDC-2804-5F8D-94E879842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7DEFE-FE16-2BFD-F7DE-E2E584E10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39ECE-6E0C-70D6-FF36-71DEF799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6E460-5208-B586-C23C-064D5F39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767E6-E090-4949-8009-A2C1ED00E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18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9B91-9843-73DF-AFA9-309B33525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C5273-9290-A75C-A51B-66A08A129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190C8-DBD7-748A-30B3-BA8EF124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98ACB-ECC5-6A20-9263-CFF8C8376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2E277-07CC-36D7-D7C7-DEA0BC0B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8FD06-0B09-492A-8B79-E0DD033DA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93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43633-8BA2-D8F3-4CDB-EAAF54B3C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7E73-C153-BC79-9C19-2E9082EC1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5045-F51A-7D58-10DC-8B8C1CD3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F6A91-0210-1FB3-FDAC-0C04F073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66B78-233B-2A07-2918-7CC913F7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3947B-413A-4D3D-94F9-CC59D99DC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6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7F04-0BC0-F85C-DE77-45D85CF1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15336-7178-0648-09F6-6D21E7E06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BB173-9C04-B11C-098E-49EDAC19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99337-734B-25E6-AC99-9A4205E2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3E0BD-B56A-02FC-D57F-3528396F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73267-21E1-47B7-9E40-7914762B2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95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C83B-2E02-A8C5-7426-CA8BF9A8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5B485-0206-6D3E-5388-6163210C6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4061E-9E74-1522-3F57-71032EACD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506F6-1EE0-D7C5-F699-5F249BED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599B8-4DF4-E230-270D-E255A7338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2880F-C0EA-43C6-8C5E-1F5612443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7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6C41-683E-7F9A-20C8-F5F77B48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3D1A7-E8D2-1777-1F1C-6687F6261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FBE9F-7775-EBA8-D072-0372F1DC3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ECE53-E644-DBB9-1E15-638F6D85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A8577-65A6-82B7-D77A-E9E4CC871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8A8C2-D502-4D44-93E5-A5D10962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7C62C-2133-47EB-A551-2ECBD40B7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50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90CF-E822-B3EA-B435-C0677772E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6A14F-1BEB-2DD6-4FA6-9FF98432D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A8AF5-FE0A-5FED-3201-70C340DDC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AF331-868F-0949-2E1F-7ACD996E0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36D10B-8733-A985-D54C-E981A4816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AE6BE4-EB13-35B7-257C-9563AD4C5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035B91-A5C8-2449-0FA3-8B470E86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A7EBB-3724-1BE3-7CB3-EEC314B0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C1A69-8F42-45AD-944E-1BC74E23E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2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A04D-9ED8-55F2-78FD-F4F035D3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F9153-770A-E740-C445-70E13A2C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1B57B-EE6B-FF16-B561-3DCE4C91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16A20-64ED-2D5C-3A71-CE366A16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783E4-BF5C-4081-BE60-964300313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33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3BBE2-F474-3E6F-FD2E-54F34112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CAF50-E1B3-43EF-A383-FFA689D8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9354B-310C-6E58-5105-448E6D65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8EC24-2324-487F-8F19-E3C6643D9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69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4FFF-9061-B57F-C817-5DB3A0B29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E8B89-73FB-F675-077D-7CFDF610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ED094-158F-CCE0-F8D4-FBEB3E879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46BB6-7E23-ED21-417E-5D5B442E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CE7C9-6F41-8BB5-D5E7-75CB8A7E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40997-75E7-48C9-9501-E5C010BA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ED0E7-1D79-4EBD-8C62-46315BA77B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61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1D2E5-A84C-A9DB-F089-3B47DD87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55A45-58A4-F784-3BEE-946EEE8D7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5A351-90F2-E6B1-B8EC-32346A71C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FA303-8A57-5538-91A2-D4ABFBCF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2BD9B-788F-5605-B48F-C4D8AC50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EC4A1-F184-91F8-FB9B-67E629BC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DA5B8-55B0-4DD8-8773-8931C26E8F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40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9A029A-57F6-843F-9615-7C3347E29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53A125-0F2E-65ED-30A3-AA978FB2A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A53338-4124-3EBE-A9A5-4C1DA94341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C16FC1-44C8-59F6-FE48-11C324F109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25D8DE-2DF7-BF8B-46DA-D438761B0A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5EB2E0-D248-4617-B6D3-4C18CA50E1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>
            <a:extLst>
              <a:ext uri="{FF2B5EF4-FFF2-40B4-BE49-F238E27FC236}">
                <a16:creationId xmlns:a16="http://schemas.microsoft.com/office/drawing/2014/main" id="{B1E22B1F-C78A-5021-2F43-4D4C59327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133600"/>
            <a:ext cx="6477000" cy="2971800"/>
          </a:xfrm>
          <a:prstGeom prst="parallelogram">
            <a:avLst>
              <a:gd name="adj" fmla="val 54487"/>
            </a:avLst>
          </a:prstGeom>
          <a:solidFill>
            <a:srgbClr val="C0C0C0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3796BE97-220B-7552-D105-C5989690FC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2819400"/>
            <a:ext cx="39624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9D3994C6-7151-3589-E6D7-9FC2DD06C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90800"/>
            <a:ext cx="25146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3FFD7E36-9664-00D3-450C-11D7136D92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2438400"/>
            <a:ext cx="2743200" cy="1905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B2BDC2E3-3AA5-3C2D-67D9-1C5684D828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533400"/>
            <a:ext cx="0" cy="2819400"/>
          </a:xfrm>
          <a:prstGeom prst="line">
            <a:avLst/>
          </a:prstGeom>
          <a:noFill/>
          <a:ln w="76200" cmpd="tri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7" name="Group 11">
            <a:extLst>
              <a:ext uri="{FF2B5EF4-FFF2-40B4-BE49-F238E27FC236}">
                <a16:creationId xmlns:a16="http://schemas.microsoft.com/office/drawing/2014/main" id="{23E47FDB-49D4-F63B-5430-0898976E83E3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819400"/>
            <a:ext cx="304800" cy="533400"/>
            <a:chOff x="3024" y="1776"/>
            <a:chExt cx="192" cy="336"/>
          </a:xfrm>
        </p:grpSpPr>
        <p:sp>
          <p:nvSpPr>
            <p:cNvPr id="9225" name="Line 9">
              <a:extLst>
                <a:ext uri="{FF2B5EF4-FFF2-40B4-BE49-F238E27FC236}">
                  <a16:creationId xmlns:a16="http://schemas.microsoft.com/office/drawing/2014/main" id="{DAEF5371-3387-B2AF-909B-07ED482FF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776"/>
              <a:ext cx="19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351A2DEA-0511-3ABB-91BE-F3717E847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776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8" name="Text Box 12">
            <a:extLst>
              <a:ext uri="{FF2B5EF4-FFF2-40B4-BE49-F238E27FC236}">
                <a16:creationId xmlns:a16="http://schemas.microsoft.com/office/drawing/2014/main" id="{37C9A287-986C-ACEA-3703-39EE21F39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ED5A8D6A-9836-9200-2826-DE3EAE16C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762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latin typeface="Kidprint" pitchFamily="66" charset="0"/>
              </a:rPr>
              <a:t>Normal to 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92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>
            <a:extLst>
              <a:ext uri="{FF2B5EF4-FFF2-40B4-BE49-F238E27FC236}">
                <a16:creationId xmlns:a16="http://schemas.microsoft.com/office/drawing/2014/main" id="{01464F7A-22C5-53FA-FE03-2C8708577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133600"/>
            <a:ext cx="6477000" cy="2971800"/>
          </a:xfrm>
          <a:prstGeom prst="parallelogram">
            <a:avLst>
              <a:gd name="adj" fmla="val 54487"/>
            </a:avLst>
          </a:prstGeom>
          <a:solidFill>
            <a:srgbClr val="C0C0C0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2FC6561C-D4B5-5EE3-F2AC-3B726F639A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2819400"/>
            <a:ext cx="39624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73914720-E3FF-E2C0-CADB-509755814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90800"/>
            <a:ext cx="25146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0A0E98C7-6C0D-A7B8-BB43-EAC69B3B61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2438400"/>
            <a:ext cx="2743200" cy="1905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1A369BC0-68F4-095C-156B-2E1BFEFFB5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914400"/>
            <a:ext cx="1066800" cy="2438400"/>
          </a:xfrm>
          <a:prstGeom prst="line">
            <a:avLst/>
          </a:prstGeom>
          <a:noFill/>
          <a:ln w="76200" cmpd="tri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Line 10">
            <a:extLst>
              <a:ext uri="{FF2B5EF4-FFF2-40B4-BE49-F238E27FC236}">
                <a16:creationId xmlns:a16="http://schemas.microsoft.com/office/drawing/2014/main" id="{4CBE51A6-6722-F9EB-8B1D-CDE15D12E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914400"/>
            <a:ext cx="0" cy="2209800"/>
          </a:xfrm>
          <a:prstGeom prst="line">
            <a:avLst/>
          </a:prstGeom>
          <a:noFill/>
          <a:ln w="38100" cmpd="dbl">
            <a:solidFill>
              <a:srgbClr val="00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253" name="Group 13">
            <a:extLst>
              <a:ext uri="{FF2B5EF4-FFF2-40B4-BE49-F238E27FC236}">
                <a16:creationId xmlns:a16="http://schemas.microsoft.com/office/drawing/2014/main" id="{918AEDD3-D50A-43B6-88C1-36513EC340D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743200"/>
            <a:ext cx="228600" cy="381000"/>
            <a:chOff x="3456" y="1680"/>
            <a:chExt cx="240" cy="288"/>
          </a:xfrm>
        </p:grpSpPr>
        <p:sp>
          <p:nvSpPr>
            <p:cNvPr id="10251" name="Line 11">
              <a:extLst>
                <a:ext uri="{FF2B5EF4-FFF2-40B4-BE49-F238E27FC236}">
                  <a16:creationId xmlns:a16="http://schemas.microsoft.com/office/drawing/2014/main" id="{5ED80665-A468-6F7D-BE1D-E4540D8717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1680"/>
              <a:ext cx="240" cy="48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2" name="Line 12">
              <a:extLst>
                <a:ext uri="{FF2B5EF4-FFF2-40B4-BE49-F238E27FC236}">
                  <a16:creationId xmlns:a16="http://schemas.microsoft.com/office/drawing/2014/main" id="{7D0DF8B6-953D-B7B8-806A-D1D547A0D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54" name="Line 14">
            <a:extLst>
              <a:ext uri="{FF2B5EF4-FFF2-40B4-BE49-F238E27FC236}">
                <a16:creationId xmlns:a16="http://schemas.microsoft.com/office/drawing/2014/main" id="{A972F691-5C99-316C-B94E-235A3BB0B2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48000"/>
            <a:ext cx="1066800" cy="284163"/>
          </a:xfrm>
          <a:prstGeom prst="line">
            <a:avLst/>
          </a:prstGeom>
          <a:noFill/>
          <a:ln w="38100" cmpd="dbl">
            <a:solidFill>
              <a:srgbClr val="00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98AD5846-0123-C81A-60EC-2AA03FD985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31242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CCB1EE73-3BF5-7468-B7F7-3EE5187A9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876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Projection of a line</a:t>
            </a:r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4E3DCDFB-D0ED-D051-AE5B-5E0F3AB48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62600"/>
            <a:ext cx="640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Angle between Plane and line (which  intersects the  plane)</a:t>
            </a:r>
          </a:p>
        </p:txBody>
      </p:sp>
      <p:sp>
        <p:nvSpPr>
          <p:cNvPr id="10259" name="Line 19">
            <a:extLst>
              <a:ext uri="{FF2B5EF4-FFF2-40B4-BE49-F238E27FC236}">
                <a16:creationId xmlns:a16="http://schemas.microsoft.com/office/drawing/2014/main" id="{8F7DBCA0-CE72-5219-061D-9F2CBED8DF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048000"/>
            <a:ext cx="1371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/>
      <p:bldP spid="102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4562C286-17B6-5AAE-290D-D3AB91BF7B82}"/>
              </a:ext>
            </a:extLst>
          </p:cNvPr>
          <p:cNvSpPr>
            <a:spLocks noChangeArrowheads="1"/>
          </p:cNvSpPr>
          <p:nvPr/>
        </p:nvSpPr>
        <p:spPr bwMode="auto">
          <a:xfrm rot="827874">
            <a:off x="1371600" y="1066800"/>
            <a:ext cx="4953000" cy="3886200"/>
          </a:xfrm>
          <a:prstGeom prst="rect">
            <a:avLst/>
          </a:prstGeom>
          <a:solidFill>
            <a:srgbClr val="CC99FF">
              <a:alpha val="25000"/>
            </a:srgbClr>
          </a:solidFill>
          <a:ln w="9525">
            <a:miter lim="800000"/>
            <a:headEnd/>
            <a:tailEnd/>
          </a:ln>
          <a:effectLst/>
          <a:scene3d>
            <a:camera prst="legacyObliqueBottomRight">
              <a:rot lat="20999999" lon="1800000" rev="0"/>
            </a:camera>
            <a:lightRig rig="legacyFlat2" dir="t"/>
          </a:scene3d>
          <a:sp3d extrusionH="1801800" prstMaterial="legacyMetal">
            <a:bevelT w="13500" h="13500" prst="angle"/>
            <a:bevelB w="13500" h="13500" prst="angle"/>
            <a:extrusionClr>
              <a:srgbClr val="CC99FF"/>
            </a:extrusionClr>
            <a:contourClr>
              <a:srgbClr val="CC99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316FEB30-C891-030E-EAE3-1A3E89E2C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19200"/>
            <a:ext cx="3810000" cy="4343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0C7A83DE-A735-8F9B-43C2-1E501E34E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057400"/>
            <a:ext cx="2362200" cy="3505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D4F31E82-A65D-964B-6C83-E3F7B5B0C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19200"/>
            <a:ext cx="1447800" cy="838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422991A9-AE3C-75C7-982F-8E131CF5DB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1148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F7B853A1-E62C-E045-18E6-80020916F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08413"/>
            <a:ext cx="1752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Angle between base and longest diagonal.</a:t>
            </a:r>
          </a:p>
        </p:txBody>
      </p:sp>
      <p:sp>
        <p:nvSpPr>
          <p:cNvPr id="2060" name="Line 12">
            <a:extLst>
              <a:ext uri="{FF2B5EF4-FFF2-40B4-BE49-F238E27FC236}">
                <a16:creationId xmlns:a16="http://schemas.microsoft.com/office/drawing/2014/main" id="{AC20D83E-0FC6-9A65-7216-EE03F02EB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685800"/>
            <a:ext cx="228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872E69E9-1495-313D-1FB9-A04992A36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86000"/>
            <a:ext cx="4572000" cy="2819400"/>
          </a:xfrm>
          <a:prstGeom prst="rect">
            <a:avLst/>
          </a:prstGeom>
          <a:solidFill>
            <a:srgbClr val="FFCCFF">
              <a:alpha val="99001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900000" rev="0"/>
            </a:camera>
            <a:lightRig rig="legacyFlat3" dir="b"/>
          </a:scene3d>
          <a:sp3d extrusionH="3630600" prstMaterial="legacyWireframe">
            <a:bevelT w="13500" h="13500" prst="angle"/>
            <a:bevelB w="13500" h="13500" prst="angle"/>
            <a:extrusionClr>
              <a:srgbClr val="FFCCFF"/>
            </a:extrusionClr>
            <a:contourClr>
              <a:srgbClr val="FF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6A7EB17E-2D60-6A71-F94F-4FDD49091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838200"/>
            <a:ext cx="1828800" cy="4419600"/>
          </a:xfrm>
          <a:prstGeom prst="line">
            <a:avLst/>
          </a:prstGeom>
          <a:noFill/>
          <a:ln w="19050">
            <a:solidFill>
              <a:srgbClr val="8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E6592A2E-415D-DFDA-133B-8F667C64F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657600"/>
            <a:ext cx="1752600" cy="1600200"/>
          </a:xfrm>
          <a:prstGeom prst="line">
            <a:avLst/>
          </a:prstGeom>
          <a:noFill/>
          <a:ln w="19050">
            <a:solidFill>
              <a:srgbClr val="8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C542F2BE-946C-4C0F-74CB-376C37B77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858838"/>
            <a:ext cx="2819400" cy="3810000"/>
          </a:xfrm>
          <a:prstGeom prst="line">
            <a:avLst/>
          </a:prstGeom>
          <a:noFill/>
          <a:ln w="19050">
            <a:solidFill>
              <a:srgbClr val="0033CC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8EFF8851-04AB-F17B-6EA4-FCA06F54E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838200"/>
            <a:ext cx="2819400" cy="1066800"/>
          </a:xfrm>
          <a:prstGeom prst="line">
            <a:avLst/>
          </a:prstGeom>
          <a:noFill/>
          <a:ln w="19050">
            <a:solidFill>
              <a:srgbClr val="0033CC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2E8464A0-F0F4-CF90-6239-EA9450B46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870075"/>
            <a:ext cx="76200" cy="2819400"/>
          </a:xfrm>
          <a:prstGeom prst="line">
            <a:avLst/>
          </a:prstGeom>
          <a:noFill/>
          <a:ln w="19050">
            <a:solidFill>
              <a:srgbClr val="0033CC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308CB407-10D2-BC95-7A7E-22A4482A1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38775"/>
            <a:ext cx="1752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Angle between base and longest diagonal.</a:t>
            </a:r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B2AC0939-1288-FE5A-E852-A4EADDAC79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572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6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85" decel="100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85" decel="100000"/>
                                        <p:tgtEl>
                                          <p:spTgt spid="61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385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>
            <a:extLst>
              <a:ext uri="{FF2B5EF4-FFF2-40B4-BE49-F238E27FC236}">
                <a16:creationId xmlns:a16="http://schemas.microsoft.com/office/drawing/2014/main" id="{FAC979E3-66E4-B09F-3CAD-B02466A2A6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9713" y="4094163"/>
            <a:ext cx="5410200" cy="6096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430A763B-3A69-419C-F442-D872A702E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4114800" cy="36576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9A21494B-A496-9D68-DCA5-128E3AC8BF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1638" y="1239838"/>
            <a:ext cx="7937" cy="3117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6BA4F838-46D6-CB83-231C-B44E67802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295400"/>
            <a:ext cx="205740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2826256B-3D2E-F66E-3287-CABFCD5028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1295400"/>
            <a:ext cx="26670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F4CAD04D-C77D-1B76-C52B-59A88E7EAD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2954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D7D07DA4-905C-D5A7-6F85-CB79C2BC8B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1295400"/>
            <a:ext cx="1981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8BFB49D1-60C7-E161-F3A3-914C5773F24A}"/>
              </a:ext>
            </a:extLst>
          </p:cNvPr>
          <p:cNvSpPr>
            <a:spLocks noChangeArrowheads="1"/>
          </p:cNvSpPr>
          <p:nvPr/>
        </p:nvSpPr>
        <p:spPr bwMode="auto">
          <a:xfrm rot="1060878">
            <a:off x="1768475" y="3248025"/>
            <a:ext cx="4953000" cy="2286000"/>
          </a:xfrm>
          <a:prstGeom prst="rect">
            <a:avLst/>
          </a:prstGeom>
          <a:solidFill>
            <a:srgbClr val="CCFF99">
              <a:alpha val="4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Line 14">
            <a:extLst>
              <a:ext uri="{FF2B5EF4-FFF2-40B4-BE49-F238E27FC236}">
                <a16:creationId xmlns:a16="http://schemas.microsoft.com/office/drawing/2014/main" id="{D555FA79-ECE6-7388-8ABC-8BEB0BEAE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295400"/>
            <a:ext cx="2438400" cy="3733800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49DC52AB-49F3-F262-7794-FDFDF4FE0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343400"/>
            <a:ext cx="2459038" cy="685800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14" name="Group 18">
            <a:extLst>
              <a:ext uri="{FF2B5EF4-FFF2-40B4-BE49-F238E27FC236}">
                <a16:creationId xmlns:a16="http://schemas.microsoft.com/office/drawing/2014/main" id="{CE98B25D-45D9-8564-6791-B179D84623AA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962400"/>
            <a:ext cx="381000" cy="533400"/>
            <a:chOff x="2640" y="2496"/>
            <a:chExt cx="240" cy="336"/>
          </a:xfrm>
        </p:grpSpPr>
        <p:sp>
          <p:nvSpPr>
            <p:cNvPr id="4112" name="Line 16">
              <a:extLst>
                <a:ext uri="{FF2B5EF4-FFF2-40B4-BE49-F238E27FC236}">
                  <a16:creationId xmlns:a16="http://schemas.microsoft.com/office/drawing/2014/main" id="{EEC445BE-C2AC-C7FB-FAC5-D2277F66F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496"/>
              <a:ext cx="240" cy="9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Line 17">
              <a:extLst>
                <a:ext uri="{FF2B5EF4-FFF2-40B4-BE49-F238E27FC236}">
                  <a16:creationId xmlns:a16="http://schemas.microsoft.com/office/drawing/2014/main" id="{CB3F369A-C030-5B30-1356-4EF676A21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5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85" decel="100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385" decel="100000"/>
                                        <p:tgtEl>
                                          <p:spTgt spid="4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>
            <a:extLst>
              <a:ext uri="{FF2B5EF4-FFF2-40B4-BE49-F238E27FC236}">
                <a16:creationId xmlns:a16="http://schemas.microsoft.com/office/drawing/2014/main" id="{28219F2A-2294-7B92-E0E9-178E09B99288}"/>
              </a:ext>
            </a:extLst>
          </p:cNvPr>
          <p:cNvSpPr>
            <a:spLocks noChangeArrowheads="1"/>
          </p:cNvSpPr>
          <p:nvPr/>
        </p:nvSpPr>
        <p:spPr bwMode="auto">
          <a:xfrm rot="8573177">
            <a:off x="3311525" y="3476625"/>
            <a:ext cx="3476625" cy="1552575"/>
          </a:xfrm>
          <a:prstGeom prst="rtTriangle">
            <a:avLst/>
          </a:prstGeom>
          <a:solidFill>
            <a:schemeClr val="accent1">
              <a:alpha val="6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309FA7E9-983B-D327-DD00-92C1AA8B7F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685800"/>
            <a:ext cx="0" cy="194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5049A67D-2649-A780-288F-0EE0DD8DE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685800"/>
            <a:ext cx="955675" cy="315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EB80B993-FF4A-9DE2-195F-169C6EFCF3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325" y="685800"/>
            <a:ext cx="2708275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128FB11F-4C06-CDD5-66B8-984DB1D80D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685800"/>
            <a:ext cx="838200" cy="3581400"/>
          </a:xfrm>
          <a:prstGeom prst="line">
            <a:avLst/>
          </a:prstGeom>
          <a:noFill/>
          <a:ln w="12700">
            <a:solidFill>
              <a:srgbClr val="FF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89C79827-0007-0C33-E3E5-DDD335F608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2590800"/>
            <a:ext cx="838200" cy="1600200"/>
          </a:xfrm>
          <a:prstGeom prst="line">
            <a:avLst/>
          </a:prstGeom>
          <a:noFill/>
          <a:ln w="19050">
            <a:solidFill>
              <a:srgbClr val="FF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6" name="Group 16">
            <a:extLst>
              <a:ext uri="{FF2B5EF4-FFF2-40B4-BE49-F238E27FC236}">
                <a16:creationId xmlns:a16="http://schemas.microsoft.com/office/drawing/2014/main" id="{0DFF5954-FF3C-6736-B6EE-FBA9EB0A4AA6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886200"/>
            <a:ext cx="228600" cy="304800"/>
            <a:chOff x="3264" y="2448"/>
            <a:chExt cx="144" cy="192"/>
          </a:xfrm>
        </p:grpSpPr>
        <p:sp>
          <p:nvSpPr>
            <p:cNvPr id="5134" name="Line 14">
              <a:extLst>
                <a:ext uri="{FF2B5EF4-FFF2-40B4-BE49-F238E27FC236}">
                  <a16:creationId xmlns:a16="http://schemas.microsoft.com/office/drawing/2014/main" id="{272BC245-76A6-6E1F-4A29-88613D36B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448"/>
              <a:ext cx="144" cy="0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15">
              <a:extLst>
                <a:ext uri="{FF2B5EF4-FFF2-40B4-BE49-F238E27FC236}">
                  <a16:creationId xmlns:a16="http://schemas.microsoft.com/office/drawing/2014/main" id="{BDE3647B-0626-33B0-53D4-9A974B582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448"/>
              <a:ext cx="0" cy="192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37" name="Group 17">
            <a:extLst>
              <a:ext uri="{FF2B5EF4-FFF2-40B4-BE49-F238E27FC236}">
                <a16:creationId xmlns:a16="http://schemas.microsoft.com/office/drawing/2014/main" id="{20AAB40F-BAA4-69BD-DD0C-9A9701C3097E}"/>
              </a:ext>
            </a:extLst>
          </p:cNvPr>
          <p:cNvGrpSpPr>
            <a:grpSpLocks/>
          </p:cNvGrpSpPr>
          <p:nvPr/>
        </p:nvGrpSpPr>
        <p:grpSpPr bwMode="auto">
          <a:xfrm rot="-5824936">
            <a:off x="5618163" y="2444750"/>
            <a:ext cx="390525" cy="206375"/>
            <a:chOff x="3264" y="2448"/>
            <a:chExt cx="144" cy="192"/>
          </a:xfrm>
        </p:grpSpPr>
        <p:sp>
          <p:nvSpPr>
            <p:cNvPr id="5138" name="Line 18">
              <a:extLst>
                <a:ext uri="{FF2B5EF4-FFF2-40B4-BE49-F238E27FC236}">
                  <a16:creationId xmlns:a16="http://schemas.microsoft.com/office/drawing/2014/main" id="{C5A21C12-C634-11C7-6D16-E409F62E71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448"/>
              <a:ext cx="144" cy="0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Line 19">
              <a:extLst>
                <a:ext uri="{FF2B5EF4-FFF2-40B4-BE49-F238E27FC236}">
                  <a16:creationId xmlns:a16="http://schemas.microsoft.com/office/drawing/2014/main" id="{3F3BAF0E-4B29-98A9-D95D-D8EECEC38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448"/>
              <a:ext cx="0" cy="192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40" name="Group 20">
            <a:extLst>
              <a:ext uri="{FF2B5EF4-FFF2-40B4-BE49-F238E27FC236}">
                <a16:creationId xmlns:a16="http://schemas.microsoft.com/office/drawing/2014/main" id="{840414FD-4F1F-799F-DB79-0777B740FBAA}"/>
              </a:ext>
            </a:extLst>
          </p:cNvPr>
          <p:cNvGrpSpPr>
            <a:grpSpLocks/>
          </p:cNvGrpSpPr>
          <p:nvPr/>
        </p:nvGrpSpPr>
        <p:grpSpPr bwMode="auto">
          <a:xfrm rot="-18993283">
            <a:off x="5838825" y="2376488"/>
            <a:ext cx="325438" cy="250825"/>
            <a:chOff x="3264" y="2448"/>
            <a:chExt cx="144" cy="192"/>
          </a:xfrm>
        </p:grpSpPr>
        <p:sp>
          <p:nvSpPr>
            <p:cNvPr id="5141" name="Line 21">
              <a:extLst>
                <a:ext uri="{FF2B5EF4-FFF2-40B4-BE49-F238E27FC236}">
                  <a16:creationId xmlns:a16="http://schemas.microsoft.com/office/drawing/2014/main" id="{25DBBCD6-9B9A-903B-11F7-58B67638F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448"/>
              <a:ext cx="144" cy="0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22">
              <a:extLst>
                <a:ext uri="{FF2B5EF4-FFF2-40B4-BE49-F238E27FC236}">
                  <a16:creationId xmlns:a16="http://schemas.microsoft.com/office/drawing/2014/main" id="{1F3739D3-06CA-9AB0-D08B-72C8533AB3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448"/>
              <a:ext cx="0" cy="192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>
            <a:extLst>
              <a:ext uri="{FF2B5EF4-FFF2-40B4-BE49-F238E27FC236}">
                <a16:creationId xmlns:a16="http://schemas.microsoft.com/office/drawing/2014/main" id="{61E89C9E-B7E2-D2BD-46CD-659508AE6B4F}"/>
              </a:ext>
            </a:extLst>
          </p:cNvPr>
          <p:cNvSpPr>
            <a:spLocks noChangeArrowheads="1"/>
          </p:cNvSpPr>
          <p:nvPr/>
        </p:nvSpPr>
        <p:spPr bwMode="auto">
          <a:xfrm rot="984075">
            <a:off x="1981200" y="3124200"/>
            <a:ext cx="4295775" cy="2695575"/>
          </a:xfrm>
          <a:prstGeom prst="flowChartDecision">
            <a:avLst/>
          </a:prstGeom>
          <a:solidFill>
            <a:srgbClr val="CCCCFF">
              <a:alpha val="48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F31ABEB2-DEC1-064B-9D04-15BAFA08C96F}"/>
              </a:ext>
            </a:extLst>
          </p:cNvPr>
          <p:cNvSpPr>
            <a:spLocks noChangeShapeType="1"/>
          </p:cNvSpPr>
          <p:nvPr/>
        </p:nvSpPr>
        <p:spPr bwMode="auto">
          <a:xfrm rot="762005" flipH="1" flipV="1">
            <a:off x="3595688" y="420688"/>
            <a:ext cx="814387" cy="52927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5076C543-444A-7CE0-D612-EDADBF04E4E3}"/>
              </a:ext>
            </a:extLst>
          </p:cNvPr>
          <p:cNvSpPr>
            <a:spLocks noChangeShapeType="1"/>
          </p:cNvSpPr>
          <p:nvPr/>
        </p:nvSpPr>
        <p:spPr bwMode="auto">
          <a:xfrm rot="762005">
            <a:off x="3894138" y="492125"/>
            <a:ext cx="962025" cy="26130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D66C5404-7BB2-DC7F-10F1-9CB9EE947789}"/>
              </a:ext>
            </a:extLst>
          </p:cNvPr>
          <p:cNvSpPr>
            <a:spLocks noChangeShapeType="1"/>
          </p:cNvSpPr>
          <p:nvPr/>
        </p:nvSpPr>
        <p:spPr bwMode="auto">
          <a:xfrm rot="762005">
            <a:off x="3689350" y="641350"/>
            <a:ext cx="2952750" cy="4097338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8A16140F-0FA9-647E-127F-6948ED03B6D8}"/>
              </a:ext>
            </a:extLst>
          </p:cNvPr>
          <p:cNvSpPr>
            <a:spLocks noChangeShapeType="1"/>
          </p:cNvSpPr>
          <p:nvPr/>
        </p:nvSpPr>
        <p:spPr bwMode="auto">
          <a:xfrm rot="762005" flipH="1">
            <a:off x="2549525" y="214313"/>
            <a:ext cx="1219200" cy="38100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8CC17A9B-BF2E-E2F7-A099-D61427053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886200"/>
            <a:ext cx="4038600" cy="114300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CB3A9799-3447-B7C0-4FA1-6A6E94FB47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3200400"/>
            <a:ext cx="762000" cy="251460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15BA73EF-40CD-CBBC-EF3A-403A0A5B6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57200"/>
            <a:ext cx="0" cy="403860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83" name="Group 15">
            <a:extLst>
              <a:ext uri="{FF2B5EF4-FFF2-40B4-BE49-F238E27FC236}">
                <a16:creationId xmlns:a16="http://schemas.microsoft.com/office/drawing/2014/main" id="{1C2F92C6-D75A-C256-C18C-E9CADAF9208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54013"/>
            <a:ext cx="1066800" cy="4065587"/>
            <a:chOff x="2640" y="223"/>
            <a:chExt cx="672" cy="2561"/>
          </a:xfrm>
        </p:grpSpPr>
        <p:sp>
          <p:nvSpPr>
            <p:cNvPr id="7181" name="Line 13">
              <a:extLst>
                <a:ext uri="{FF2B5EF4-FFF2-40B4-BE49-F238E27FC236}">
                  <a16:creationId xmlns:a16="http://schemas.microsoft.com/office/drawing/2014/main" id="{CA653987-A89C-1C92-BE17-70C7B063B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23"/>
              <a:ext cx="672" cy="2256"/>
            </a:xfrm>
            <a:prstGeom prst="line">
              <a:avLst/>
            </a:prstGeom>
            <a:noFill/>
            <a:ln w="19050">
              <a:solidFill>
                <a:srgbClr val="00008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14">
              <a:extLst>
                <a:ext uri="{FF2B5EF4-FFF2-40B4-BE49-F238E27FC236}">
                  <a16:creationId xmlns:a16="http://schemas.microsoft.com/office/drawing/2014/main" id="{3EF59752-50CC-4166-FB36-F083292DC5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496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6" name="Group 18">
            <a:extLst>
              <a:ext uri="{FF2B5EF4-FFF2-40B4-BE49-F238E27FC236}">
                <a16:creationId xmlns:a16="http://schemas.microsoft.com/office/drawing/2014/main" id="{828B4F58-DD17-F797-3F43-2506A1901C02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886200"/>
            <a:ext cx="304800" cy="457200"/>
            <a:chOff x="2640" y="2448"/>
            <a:chExt cx="192" cy="288"/>
          </a:xfrm>
        </p:grpSpPr>
        <p:sp>
          <p:nvSpPr>
            <p:cNvPr id="7184" name="Line 16">
              <a:extLst>
                <a:ext uri="{FF2B5EF4-FFF2-40B4-BE49-F238E27FC236}">
                  <a16:creationId xmlns:a16="http://schemas.microsoft.com/office/drawing/2014/main" id="{6220130B-4F58-EF1B-BF09-F8B6430B71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448"/>
              <a:ext cx="192" cy="48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Line 17">
              <a:extLst>
                <a:ext uri="{FF2B5EF4-FFF2-40B4-BE49-F238E27FC236}">
                  <a16:creationId xmlns:a16="http://schemas.microsoft.com/office/drawing/2014/main" id="{D42AD764-3CEA-D272-B820-FECBB18BD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448"/>
              <a:ext cx="0" cy="288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792132B2-4B71-055D-90E6-BB4DF68C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219200"/>
            <a:ext cx="4876800" cy="1905000"/>
          </a:xfrm>
          <a:prstGeom prst="rect">
            <a:avLst/>
          </a:prstGeom>
          <a:solidFill>
            <a:srgbClr val="0099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F1D3A7C7-31C5-E2B4-262C-51B692A2C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24200"/>
            <a:ext cx="6477000" cy="2362200"/>
          </a:xfrm>
          <a:prstGeom prst="parallelogram">
            <a:avLst>
              <a:gd name="adj" fmla="val 68548"/>
            </a:avLst>
          </a:prstGeom>
          <a:solidFill>
            <a:srgbClr val="FF7C80">
              <a:alpha val="44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D1B1CFA0-D685-6922-E4F9-43BCF7A437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1219200"/>
            <a:ext cx="16002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9D6A29D5-8964-88B7-E239-E699F3C6C6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1219200"/>
            <a:ext cx="16002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B3F48C96-C804-4222-1A18-0E034FE82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124200"/>
            <a:ext cx="6477000" cy="2362200"/>
          </a:xfrm>
          <a:prstGeom prst="line">
            <a:avLst/>
          </a:prstGeom>
          <a:noFill/>
          <a:ln w="19050">
            <a:solidFill>
              <a:srgbClr val="008000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C82DAA6F-7FAC-E541-123B-BE33BDED29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1219200"/>
            <a:ext cx="6477000" cy="4257675"/>
          </a:xfrm>
          <a:prstGeom prst="line">
            <a:avLst/>
          </a:prstGeom>
          <a:noFill/>
          <a:ln w="19050">
            <a:solidFill>
              <a:srgbClr val="008000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FF">
            <a:alpha val="99001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>
            <a:rot lat="0" lon="900000" rev="0"/>
          </a:camera>
          <a:lightRig rig="legacyFlat3" dir="b"/>
        </a:scene3d>
        <a:sp3d extrusionH="3630600" prstMaterial="legacyWireframe">
          <a:bevelT w="13500" h="13500" prst="angle"/>
          <a:bevelB w="13500" h="13500" prst="angle"/>
          <a:extrusionClr>
            <a:srgbClr val="FFCCFF"/>
          </a:extrusionClr>
          <a:contourClr>
            <a:srgbClr val="FFCCFF"/>
          </a:contour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FF">
            <a:alpha val="99001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>
            <a:rot lat="0" lon="900000" rev="0"/>
          </a:camera>
          <a:lightRig rig="legacyFlat3" dir="b"/>
        </a:scene3d>
        <a:sp3d extrusionH="3630600" prstMaterial="legacyWireframe">
          <a:bevelT w="13500" h="13500" prst="angle"/>
          <a:bevelB w="13500" h="13500" prst="angle"/>
          <a:extrusionClr>
            <a:srgbClr val="FFCCFF"/>
          </a:extrusionClr>
          <a:contourClr>
            <a:srgbClr val="FFCCFF"/>
          </a:contour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32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Kidprint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Nayan GRIFFITHS</cp:lastModifiedBy>
  <cp:revision>48</cp:revision>
  <dcterms:created xsi:type="dcterms:W3CDTF">2004-08-13T03:53:03Z</dcterms:created>
  <dcterms:modified xsi:type="dcterms:W3CDTF">2023-03-12T17:51:43Z</dcterms:modified>
</cp:coreProperties>
</file>